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C9B7E-D78E-461A-AD08-1358E63A61FA}" type="datetimeFigureOut">
              <a:rPr lang="ro-RO" smtClean="0"/>
              <a:t>30.01.2011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ED18-A6B5-4092-A641-1A594939F2A0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428728" y="5214950"/>
            <a:ext cx="6400800" cy="757246"/>
          </a:xfrm>
        </p:spPr>
        <p:txBody>
          <a:bodyPr/>
          <a:lstStyle/>
          <a:p>
            <a:r>
              <a:rPr lang="ro-RO" b="1" dirty="0" err="1" smtClean="0">
                <a:solidFill>
                  <a:schemeClr val="accent6">
                    <a:lumMod val="50000"/>
                  </a:schemeClr>
                </a:solidFill>
              </a:rPr>
              <a:t>Indrumator</a:t>
            </a:r>
            <a:r>
              <a:rPr lang="ro-RO" b="1" dirty="0" smtClean="0">
                <a:solidFill>
                  <a:schemeClr val="accent6">
                    <a:lumMod val="50000"/>
                  </a:schemeClr>
                </a:solidFill>
              </a:rPr>
              <a:t>, Prof. Ion </a:t>
            </a:r>
            <a:r>
              <a:rPr lang="ro-RO" b="1" dirty="0" err="1" smtClean="0">
                <a:solidFill>
                  <a:schemeClr val="accent6">
                    <a:lumMod val="50000"/>
                  </a:schemeClr>
                </a:solidFill>
              </a:rPr>
              <a:t>Negrila</a:t>
            </a:r>
            <a:endParaRPr lang="ro-RO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reptunghi 3"/>
          <p:cNvSpPr/>
          <p:nvPr/>
        </p:nvSpPr>
        <p:spPr>
          <a:xfrm>
            <a:off x="571472" y="1714488"/>
            <a:ext cx="79556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Implicarea </a:t>
            </a:r>
            <a:r>
              <a:rPr lang="ro-RO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traditiilor</a:t>
            </a:r>
            <a:r>
              <a:rPr lang="ro-RO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in </a:t>
            </a:r>
            <a:r>
              <a:rPr lang="ro-RO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viata</a:t>
            </a:r>
            <a:r>
              <a:rPr lang="ro-RO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o-RO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noastra</a:t>
            </a:r>
            <a:endParaRPr lang="ro-RO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214282" y="428604"/>
            <a:ext cx="78458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Care sunt </a:t>
            </a:r>
            <a:r>
              <a:rPr lang="ro-RO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traditiile</a:t>
            </a:r>
            <a:r>
              <a:rPr lang="ro-RO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zonale?</a:t>
            </a:r>
            <a:endParaRPr lang="ro-RO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Imagine 2" descr="p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928802"/>
            <a:ext cx="3357586" cy="3357586"/>
          </a:xfrm>
          <a:prstGeom prst="rect">
            <a:avLst/>
          </a:prstGeom>
        </p:spPr>
      </p:pic>
      <p:sp>
        <p:nvSpPr>
          <p:cNvPr id="4" name="Dreptunghi 3"/>
          <p:cNvSpPr/>
          <p:nvPr/>
        </p:nvSpPr>
        <p:spPr>
          <a:xfrm>
            <a:off x="4929190" y="1857364"/>
            <a:ext cx="3571901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o-RO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………………………………………………………………………………………………………………………………………………………………………………………….</a:t>
            </a:r>
            <a:endParaRPr lang="ro-RO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500034" y="428604"/>
            <a:ext cx="82088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Credeti</a:t>
            </a:r>
            <a:r>
              <a:rPr lang="ro-RO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ca au implicare in </a:t>
            </a:r>
            <a:r>
              <a:rPr lang="ro-RO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viata</a:t>
            </a:r>
            <a:r>
              <a:rPr lang="ro-RO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zi cu zi?</a:t>
            </a:r>
            <a:endParaRPr lang="ro-RO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Imagine 2" descr="p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071678"/>
            <a:ext cx="3248048" cy="3143272"/>
          </a:xfrm>
          <a:prstGeom prst="rect">
            <a:avLst/>
          </a:prstGeom>
        </p:spPr>
      </p:pic>
      <p:sp>
        <p:nvSpPr>
          <p:cNvPr id="5" name="Dreptunghi 4"/>
          <p:cNvSpPr/>
          <p:nvPr/>
        </p:nvSpPr>
        <p:spPr>
          <a:xfrm>
            <a:off x="4929190" y="1857364"/>
            <a:ext cx="3571901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o-RO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………………………………………………………………………………………………………………………………………………………………………………………….</a:t>
            </a:r>
            <a:endParaRPr lang="ro-RO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285720" y="500042"/>
            <a:ext cx="86423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Care sunt </a:t>
            </a:r>
            <a:r>
              <a:rPr lang="ro-RO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consecintele</a:t>
            </a:r>
            <a:r>
              <a:rPr lang="ro-RO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o-RO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disparitiei</a:t>
            </a:r>
            <a:r>
              <a:rPr lang="ro-RO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o-RO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traditiilor</a:t>
            </a:r>
            <a:r>
              <a:rPr lang="ro-RO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o-RO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Dreptunghi 2"/>
          <p:cNvSpPr/>
          <p:nvPr/>
        </p:nvSpPr>
        <p:spPr>
          <a:xfrm>
            <a:off x="4929190" y="1857364"/>
            <a:ext cx="3571901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o-RO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………………………………………………………………………………………………………………………………………………………………………………………….</a:t>
            </a:r>
            <a:endParaRPr lang="ro-RO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Imagine 3" descr="p4_resi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500306"/>
            <a:ext cx="3619525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214282" y="428604"/>
            <a:ext cx="820506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 </a:t>
            </a:r>
            <a:r>
              <a:rPr lang="ro-RO" sz="48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stiti</a:t>
            </a:r>
            <a:r>
              <a:rPr lang="ro-RO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despre </a:t>
            </a:r>
            <a:r>
              <a:rPr lang="ro-RO" sz="48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traditiile</a:t>
            </a:r>
            <a:r>
              <a:rPr lang="ro-RO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zonale?</a:t>
            </a:r>
            <a:endParaRPr lang="ro-RO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Dreptunghi 2"/>
          <p:cNvSpPr/>
          <p:nvPr/>
        </p:nvSpPr>
        <p:spPr>
          <a:xfrm>
            <a:off x="4929190" y="1857364"/>
            <a:ext cx="3571901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o-RO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………………………………………………………………………………………………………………………………………………………………………………………….</a:t>
            </a:r>
            <a:endParaRPr lang="ro-RO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Imagine 3" descr="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643182"/>
            <a:ext cx="3297139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714348" y="571480"/>
            <a:ext cx="792961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>
                <a:solidFill>
                  <a:schemeClr val="accent6">
                    <a:lumMod val="50000"/>
                  </a:schemeClr>
                </a:solidFill>
              </a:rPr>
              <a:t>CUM PUTEM </a:t>
            </a:r>
            <a:r>
              <a:rPr lang="ro-RO" sz="3600" b="1" i="1" dirty="0" smtClean="0">
                <a:solidFill>
                  <a:schemeClr val="accent6">
                    <a:lumMod val="50000"/>
                  </a:schemeClr>
                </a:solidFill>
              </a:rPr>
              <a:t>AFLA MAI MULTE DESPRE TRADITII?</a:t>
            </a:r>
          </a:p>
          <a:p>
            <a:pPr algn="ctr"/>
            <a:endParaRPr lang="ro-RO" sz="36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o-RO" sz="36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o-RO" sz="3600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it-IT" sz="3200" i="1" dirty="0">
                <a:solidFill>
                  <a:schemeClr val="accent6">
                    <a:lumMod val="50000"/>
                  </a:schemeClr>
                </a:solidFill>
              </a:rPr>
              <a:t>Vei afla mai multe in cadrul unitatii de </a:t>
            </a:r>
            <a:r>
              <a:rPr lang="it-IT" sz="3200" i="1" dirty="0" smtClean="0">
                <a:solidFill>
                  <a:schemeClr val="accent6">
                    <a:lumMod val="50000"/>
                  </a:schemeClr>
                </a:solidFill>
              </a:rPr>
              <a:t>invatare</a:t>
            </a:r>
            <a:endParaRPr lang="it-IT" sz="32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Dreptunghi 2"/>
          <p:cNvSpPr/>
          <p:nvPr/>
        </p:nvSpPr>
        <p:spPr>
          <a:xfrm>
            <a:off x="1928794" y="4857760"/>
            <a:ext cx="5066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</a:t>
            </a:r>
            <a:r>
              <a:rPr lang="ro-RO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Noi si </a:t>
            </a:r>
            <a:r>
              <a:rPr lang="ro-RO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Traditiile</a:t>
            </a:r>
            <a:r>
              <a:rPr lang="ro-RO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”</a:t>
            </a:r>
            <a:endParaRPr lang="ro-RO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65</Words>
  <Application>Microsoft Office PowerPoint</Application>
  <PresentationFormat>Expunere pe ecran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6</vt:i4>
      </vt:variant>
    </vt:vector>
  </HeadingPairs>
  <TitlesOfParts>
    <vt:vector size="7" baseType="lpstr">
      <vt:lpstr>Temă Office</vt:lpstr>
      <vt:lpstr>Diapozitivul 1</vt:lpstr>
      <vt:lpstr>Diapozitivul 2</vt:lpstr>
      <vt:lpstr>Diapozitivul 3</vt:lpstr>
      <vt:lpstr>Diapozitivul 4</vt:lpstr>
      <vt:lpstr>Diapozitivul 5</vt:lpstr>
      <vt:lpstr>Diapozitivul 6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ionel</dc:creator>
  <cp:lastModifiedBy>ionel</cp:lastModifiedBy>
  <cp:revision>4</cp:revision>
  <dcterms:created xsi:type="dcterms:W3CDTF">2011-01-30T11:32:05Z</dcterms:created>
  <dcterms:modified xsi:type="dcterms:W3CDTF">2011-01-30T12:02:54Z</dcterms:modified>
</cp:coreProperties>
</file>